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 varScale="1">
        <p:scale>
          <a:sx n="78" d="100"/>
          <a:sy n="78" d="100"/>
        </p:scale>
        <p:origin x="29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DB18-0821-41A3-8EBB-7E6DBF4D2492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798D-72CB-4A38-BD3E-2CB66DD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78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60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19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61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5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93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2D17-1BFF-4BA9-AF43-BDCA53AE1CC4}" type="datetimeFigureOut">
              <a:rPr kumimoji="1" lang="ja-JP" altLang="en-US" smtClean="0"/>
              <a:t>2019/7/13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CD09-D47C-49E7-9D51-9CE167D50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6E5AAAF6-E85D-4875-8E62-9D4789F0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8" y="180604"/>
            <a:ext cx="5770899" cy="827807"/>
          </a:xfrm>
          <a:prstGeom prst="rect">
            <a:avLst/>
          </a:prstGeom>
        </p:spPr>
      </p:pic>
      <p:pic>
        <p:nvPicPr>
          <p:cNvPr id="9" name="図 8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A2B4EBC0-8746-4FE7-B88E-85A0D517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77" y="576757"/>
            <a:ext cx="7890330" cy="2781076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5703C01-419C-4537-825C-492B963EF37A}"/>
              </a:ext>
            </a:extLst>
          </p:cNvPr>
          <p:cNvSpPr/>
          <p:nvPr/>
        </p:nvSpPr>
        <p:spPr>
          <a:xfrm>
            <a:off x="584557" y="5936993"/>
            <a:ext cx="1559746" cy="950958"/>
          </a:xfrm>
          <a:prstGeom prst="roundRect">
            <a:avLst>
              <a:gd name="adj" fmla="val 2852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　給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900</a:t>
            </a:r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C335B6E-82BF-4FFC-A519-3720A4DDC010}"/>
              </a:ext>
            </a:extLst>
          </p:cNvPr>
          <p:cNvSpPr/>
          <p:nvPr/>
        </p:nvSpPr>
        <p:spPr>
          <a:xfrm>
            <a:off x="2220091" y="5924880"/>
            <a:ext cx="1559746" cy="950957"/>
          </a:xfrm>
          <a:prstGeom prst="roundRect">
            <a:avLst>
              <a:gd name="adj" fmla="val 2852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主婦さんが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大活躍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中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E02E844-CED8-439C-97D0-5B05FBDFC626}"/>
              </a:ext>
            </a:extLst>
          </p:cNvPr>
          <p:cNvSpPr/>
          <p:nvPr/>
        </p:nvSpPr>
        <p:spPr>
          <a:xfrm>
            <a:off x="3857618" y="5936992"/>
            <a:ext cx="1559746" cy="962929"/>
          </a:xfrm>
          <a:prstGeom prst="roundRect">
            <a:avLst>
              <a:gd name="adj" fmla="val 2852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500" dirty="0"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E8CF76E-C83D-4E75-B4A3-B806792AA622}"/>
              </a:ext>
            </a:extLst>
          </p:cNvPr>
          <p:cNvSpPr/>
          <p:nvPr/>
        </p:nvSpPr>
        <p:spPr>
          <a:xfrm>
            <a:off x="5526930" y="5936993"/>
            <a:ext cx="1559745" cy="962927"/>
          </a:xfrm>
          <a:prstGeom prst="roundRect">
            <a:avLst>
              <a:gd name="adj" fmla="val 2852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未経験者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大歓迎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BECBC0D-04F5-4824-9A6C-B8519373E276}"/>
              </a:ext>
            </a:extLst>
          </p:cNvPr>
          <p:cNvCxnSpPr>
            <a:cxnSpLocks/>
          </p:cNvCxnSpPr>
          <p:nvPr/>
        </p:nvCxnSpPr>
        <p:spPr>
          <a:xfrm>
            <a:off x="688789" y="7109770"/>
            <a:ext cx="1854487" cy="0"/>
          </a:xfrm>
          <a:prstGeom prst="line">
            <a:avLst/>
          </a:prstGeom>
          <a:ln w="19050" cap="rnd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2500F9D-C8D3-4C86-A901-7DA89F2BDC49}"/>
              </a:ext>
            </a:extLst>
          </p:cNvPr>
          <p:cNvCxnSpPr>
            <a:cxnSpLocks/>
          </p:cNvCxnSpPr>
          <p:nvPr/>
        </p:nvCxnSpPr>
        <p:spPr>
          <a:xfrm>
            <a:off x="4891273" y="7087427"/>
            <a:ext cx="1944973" cy="4932"/>
          </a:xfrm>
          <a:prstGeom prst="line">
            <a:avLst/>
          </a:prstGeom>
          <a:ln w="19050" cap="rnd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48D8F8D-94A2-4AF5-8206-EC0D241CABE6}"/>
              </a:ext>
            </a:extLst>
          </p:cNvPr>
          <p:cNvSpPr/>
          <p:nvPr/>
        </p:nvSpPr>
        <p:spPr>
          <a:xfrm>
            <a:off x="2706694" y="6898481"/>
            <a:ext cx="19907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はなまるの待遇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48AD8B3-A4BD-4D29-9433-7A51C00F20D8}"/>
              </a:ext>
            </a:extLst>
          </p:cNvPr>
          <p:cNvSpPr txBox="1"/>
          <p:nvPr/>
        </p:nvSpPr>
        <p:spPr>
          <a:xfrm>
            <a:off x="559173" y="72772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・仕事内容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84A6437-DA85-469D-B6A3-4E6ECFE4D7F8}"/>
              </a:ext>
            </a:extLst>
          </p:cNvPr>
          <p:cNvSpPr txBox="1"/>
          <p:nvPr/>
        </p:nvSpPr>
        <p:spPr>
          <a:xfrm>
            <a:off x="1647046" y="728355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レジ担当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E8DDB6B-D679-40EA-B3AB-0BE8B08154C5}"/>
              </a:ext>
            </a:extLst>
          </p:cNvPr>
          <p:cNvSpPr txBox="1"/>
          <p:nvPr/>
        </p:nvSpPr>
        <p:spPr>
          <a:xfrm>
            <a:off x="553515" y="75664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・勤務時間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6F590D7-BD7D-43E4-B0D4-96CCA83A6DB4}"/>
              </a:ext>
            </a:extLst>
          </p:cNvPr>
          <p:cNvSpPr txBox="1"/>
          <p:nvPr/>
        </p:nvSpPr>
        <p:spPr>
          <a:xfrm>
            <a:off x="1668362" y="7562086"/>
            <a:ext cx="1608133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8:30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～</a:t>
            </a:r>
            <a:r>
              <a:rPr kumimoji="1"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kumimoji="1"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00</a:t>
            </a:r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BEBA991-B368-4122-97EC-846EF13A4F9E}"/>
              </a:ext>
            </a:extLst>
          </p:cNvPr>
          <p:cNvSpPr txBox="1"/>
          <p:nvPr/>
        </p:nvSpPr>
        <p:spPr>
          <a:xfrm>
            <a:off x="548725" y="786281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・時給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89C3DE9-CDBC-4B09-8976-B54724A23C9C}"/>
              </a:ext>
            </a:extLst>
          </p:cNvPr>
          <p:cNvSpPr txBox="1"/>
          <p:nvPr/>
        </p:nvSpPr>
        <p:spPr>
          <a:xfrm>
            <a:off x="1668362" y="78592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900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1CA1472-1F17-47E5-9956-209CF07F4EB9}"/>
              </a:ext>
            </a:extLst>
          </p:cNvPr>
          <p:cNvSpPr txBox="1"/>
          <p:nvPr/>
        </p:nvSpPr>
        <p:spPr>
          <a:xfrm flipH="1">
            <a:off x="551398" y="8145626"/>
            <a:ext cx="1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・学歴・経験不問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ED7E571-E641-4B8C-915B-1FAB3D833A3C}"/>
              </a:ext>
            </a:extLst>
          </p:cNvPr>
          <p:cNvSpPr txBox="1"/>
          <p:nvPr/>
        </p:nvSpPr>
        <p:spPr>
          <a:xfrm>
            <a:off x="3904812" y="729175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・雇用形態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E7E061C-F1DA-497F-A79A-96953588CBAC}"/>
              </a:ext>
            </a:extLst>
          </p:cNvPr>
          <p:cNvSpPr txBox="1"/>
          <p:nvPr/>
        </p:nvSpPr>
        <p:spPr>
          <a:xfrm>
            <a:off x="5070240" y="729980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パート・アルバイト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0A30EDC-4E15-49B7-B00B-3EA677033816}"/>
              </a:ext>
            </a:extLst>
          </p:cNvPr>
          <p:cNvSpPr txBox="1"/>
          <p:nvPr/>
        </p:nvSpPr>
        <p:spPr>
          <a:xfrm>
            <a:off x="3904812" y="75926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・休日休暇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1C371E5-933E-4482-9E29-B96F2104E534}"/>
              </a:ext>
            </a:extLst>
          </p:cNvPr>
          <p:cNvSpPr txBox="1"/>
          <p:nvPr/>
        </p:nvSpPr>
        <p:spPr>
          <a:xfrm>
            <a:off x="5053386" y="7594145"/>
            <a:ext cx="122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週休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日制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F01C2-1C5C-492A-9129-33D1B8AD704E}"/>
              </a:ext>
            </a:extLst>
          </p:cNvPr>
          <p:cNvSpPr txBox="1"/>
          <p:nvPr/>
        </p:nvSpPr>
        <p:spPr>
          <a:xfrm>
            <a:off x="3906225" y="8167045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・通勤手当あり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C263CE1-5477-473A-ABE8-3CCF10D142F4}"/>
              </a:ext>
            </a:extLst>
          </p:cNvPr>
          <p:cNvSpPr txBox="1"/>
          <p:nvPr/>
        </p:nvSpPr>
        <p:spPr>
          <a:xfrm>
            <a:off x="3904812" y="788619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・社会保険完備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988D00A-4457-44C5-9D98-F6BCD2DFDD4F}"/>
              </a:ext>
            </a:extLst>
          </p:cNvPr>
          <p:cNvSpPr/>
          <p:nvPr/>
        </p:nvSpPr>
        <p:spPr>
          <a:xfrm>
            <a:off x="533427" y="8536378"/>
            <a:ext cx="6460020" cy="1959338"/>
          </a:xfrm>
          <a:prstGeom prst="roundRect">
            <a:avLst>
              <a:gd name="adj" fmla="val 191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668B5FF-B804-4FC8-9F3D-CC99D6DC888D}"/>
              </a:ext>
            </a:extLst>
          </p:cNvPr>
          <p:cNvSpPr txBox="1"/>
          <p:nvPr/>
        </p:nvSpPr>
        <p:spPr>
          <a:xfrm>
            <a:off x="732763" y="8632154"/>
            <a:ext cx="266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お問い合わせ・お申込み先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020D79E-AEFE-48AE-995B-E8BEAF33ECE8}"/>
              </a:ext>
            </a:extLst>
          </p:cNvPr>
          <p:cNvSpPr txBox="1"/>
          <p:nvPr/>
        </p:nvSpPr>
        <p:spPr>
          <a:xfrm>
            <a:off x="3417321" y="8643722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受付時間：</a:t>
            </a:r>
            <a:r>
              <a:rPr kumimoji="1"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8:30</a:t>
            </a:r>
            <a:r>
              <a:rPr kumimoji="1"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～</a:t>
            </a:r>
            <a:r>
              <a:rPr kumimoji="1"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17:30</a:t>
            </a:r>
            <a:endParaRPr kumimoji="1" lang="ja-JP" altLang="en-US" sz="1400" b="1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51" name="グラフィックス 50" descr="電話">
            <a:extLst>
              <a:ext uri="{FF2B5EF4-FFF2-40B4-BE49-F238E27FC236}">
                <a16:creationId xmlns:a16="http://schemas.microsoft.com/office/drawing/2014/main" id="{155B8F24-EBE5-46C3-8A94-F43AD002B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931" y="8843653"/>
            <a:ext cx="914400" cy="91440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57ABC48-8400-4939-9615-FF8126AD6659}"/>
              </a:ext>
            </a:extLst>
          </p:cNvPr>
          <p:cNvSpPr txBox="1"/>
          <p:nvPr/>
        </p:nvSpPr>
        <p:spPr>
          <a:xfrm>
            <a:off x="1928096" y="8881231"/>
            <a:ext cx="505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03-1234-5678</a:t>
            </a:r>
            <a:endParaRPr kumimoji="1" lang="ja-JP" altLang="en-US" sz="4800" b="1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485C023-A7FA-4E47-8068-6D76F5302C42}"/>
              </a:ext>
            </a:extLst>
          </p:cNvPr>
          <p:cNvSpPr txBox="1"/>
          <p:nvPr/>
        </p:nvSpPr>
        <p:spPr>
          <a:xfrm>
            <a:off x="732763" y="9758365"/>
            <a:ext cx="328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ea typeface="ＭＳ Ｐゴシック" panose="020B0600070205080204" pitchFamily="50" charset="-128"/>
              </a:rPr>
              <a:t>株式会社</a:t>
            </a:r>
            <a:r>
              <a:rPr kumimoji="1" lang="ja-JP" altLang="en-US" dirty="0">
                <a:solidFill>
                  <a:schemeClr val="bg1"/>
                </a:solidFill>
                <a:ea typeface="ＭＳ Ｐゴシック" panose="020B0600070205080204" pitchFamily="50" charset="-128"/>
              </a:rPr>
              <a:t>　</a:t>
            </a:r>
            <a:r>
              <a:rPr kumimoji="1" lang="ja-JP" altLang="en-US" sz="2800" dirty="0">
                <a:solidFill>
                  <a:schemeClr val="bg1"/>
                </a:solidFill>
                <a:ea typeface="ＭＳ Ｐゴシック" panose="020B0600070205080204" pitchFamily="50" charset="-128"/>
              </a:rPr>
              <a:t>はなまる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FFFE6D6-4202-4C16-A286-C0D0DFF6A78C}"/>
              </a:ext>
            </a:extLst>
          </p:cNvPr>
          <p:cNvSpPr txBox="1"/>
          <p:nvPr/>
        </p:nvSpPr>
        <p:spPr>
          <a:xfrm>
            <a:off x="3891410" y="9764524"/>
            <a:ext cx="297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+mn-ea"/>
              </a:rPr>
              <a:t>〒</a:t>
            </a:r>
            <a:r>
              <a:rPr kumimoji="1" lang="en-US" altLang="ja-JP" sz="1400" dirty="0">
                <a:solidFill>
                  <a:schemeClr val="bg1"/>
                </a:solidFill>
                <a:latin typeface="+mn-ea"/>
              </a:rPr>
              <a:t>100-0000</a:t>
            </a:r>
            <a:r>
              <a:rPr kumimoji="1" lang="ja-JP" altLang="en-US" sz="1400" dirty="0">
                <a:solidFill>
                  <a:schemeClr val="bg1"/>
                </a:solidFill>
                <a:latin typeface="+mn-ea"/>
              </a:rPr>
              <a:t>　埼玉県所沢市東所沢</a:t>
            </a:r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+mn-ea"/>
              </a:rPr>
              <a:t>　　　　　　　</a:t>
            </a:r>
            <a:r>
              <a:rPr kumimoji="1" lang="en-US" altLang="ja-JP" sz="1400" dirty="0">
                <a:solidFill>
                  <a:schemeClr val="bg1"/>
                </a:solidFill>
                <a:latin typeface="+mn-ea"/>
              </a:rPr>
              <a:t>312-101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9316662-3427-4BA1-A70C-544BB8D2436D}"/>
              </a:ext>
            </a:extLst>
          </p:cNvPr>
          <p:cNvSpPr txBox="1"/>
          <p:nvPr/>
        </p:nvSpPr>
        <p:spPr>
          <a:xfrm>
            <a:off x="5221199" y="8643723"/>
            <a:ext cx="1643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（担当：ササキ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AAA697-9051-4115-84F6-4C568712F191}"/>
              </a:ext>
            </a:extLst>
          </p:cNvPr>
          <p:cNvSpPr txBox="1"/>
          <p:nvPr/>
        </p:nvSpPr>
        <p:spPr>
          <a:xfrm>
            <a:off x="3931948" y="5984243"/>
            <a:ext cx="1415772" cy="773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社内保険完備</a:t>
            </a:r>
            <a:endParaRPr kumimoji="1" lang="en-US" altLang="ja-JP" sz="16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通勤手当あり</a:t>
            </a:r>
            <a:endParaRPr kumimoji="1" lang="ja-JP" altLang="en-US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0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78</Words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HGS創英角ｺﾞｼｯｸUB</vt:lpstr>
      <vt:lpstr>ＭＳ Ｐゴシック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2019-07-13T00:43:36Z</cp:lastPrinted>
  <dcterms:created xsi:type="dcterms:W3CDTF">2019-07-12T13:12:27Z</dcterms:created>
  <dcterms:modified xsi:type="dcterms:W3CDTF">2019-07-13T11:16:45Z</dcterms:modified>
</cp:coreProperties>
</file>